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6E215-7BF3-4CFA-BCD3-8ECAEB9C1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3CCCDE-76A7-4E00-9DF3-66B6512FE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F4E40B-FD2F-415E-A201-5AA88199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8C1-5319-44E6-9900-F04803E6940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3F322F-20D3-496C-9A11-32F1B45E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4F01F1-4CC1-4105-9190-FDED055A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B52E-5068-4188-A2E3-3538A19F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6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E98C8-74D8-49DE-A5E4-AF64BCE2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4740DF-D9DF-4C9E-A07E-BBFC723E7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FE54D-A2FD-4D2A-9D77-D4752797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8C1-5319-44E6-9900-F04803E6940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9EF1F7-C0D9-48DC-89E8-A87C1493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D7DFD-57C0-456E-8EE0-166F19A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B52E-5068-4188-A2E3-3538A19F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3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BD8728-7D12-4BB6-8A3C-478A41719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87E9BC-ABD9-41ED-9290-72F907416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24355F-2B64-4A22-BF84-8035DAC50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8C1-5319-44E6-9900-F04803E6940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7909B7-4831-4213-91BF-640101EE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ED4D7E-AB9E-407C-9EDC-9A1C46DF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B52E-5068-4188-A2E3-3538A19F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5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48A89-F7FC-4013-ADD4-57FC6D78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36E92F-B581-423A-BE47-C29838498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CDA9A9-705C-4288-94F4-56A38ECA7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8C1-5319-44E6-9900-F04803E6940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FA2E9B-76D6-4D5D-A8F5-653F0339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631438-3306-44E2-9B12-E7B8946D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B52E-5068-4188-A2E3-3538A19F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46F1B-9660-44C7-908E-09AA64D9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558187-4356-450E-992C-2CE49FDC0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5BDFF4-E40A-4585-8516-440C5C78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8C1-5319-44E6-9900-F04803E6940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7FE0E8-D2B8-444A-8CB7-2BE7BE62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ED006-9AE1-4207-8132-C21D5C7E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B52E-5068-4188-A2E3-3538A19F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3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B2129-DA0C-45BF-94DE-7C2862C9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ED9B4F-AC58-4978-A4BB-3753CEA8E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7A62D3-C6E3-417B-836C-EBFEEFACC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FD0BE6-2D29-461B-9557-27ABECE6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8C1-5319-44E6-9900-F04803E6940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5D9AAB-7CCF-44D0-AE7D-A7F162E83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D45997-1A5B-4579-A9EE-EAD58682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B52E-5068-4188-A2E3-3538A19F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0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CD1FE-0BF8-454A-958A-120B6F51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8E6A26-0C23-4A7D-8EF1-1C8614011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1CDC4D-1510-4B31-ACC6-7A3CF34BC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D6B5E9-5BB9-4FE2-9DD0-9AB535ABF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7A7772-06F8-4AF8-AF4B-382C3913F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DC8C64-E98D-4AB5-8DA2-5F29F0EF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8C1-5319-44E6-9900-F04803E6940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E820BF-1AA9-483B-9DC7-4DBC3C51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726ACA-3597-470D-A0CA-CDDF30DC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B52E-5068-4188-A2E3-3538A19F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5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349C6-2C5E-4233-B2D6-B4C0C19CF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D33FC0-043E-4A27-8AEA-44E2F47F4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8C1-5319-44E6-9900-F04803E6940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7FE78F-7759-4258-9A56-1A5D2DF2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AB616-3FB3-4ADA-A8EE-E64EEB18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B52E-5068-4188-A2E3-3538A19F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79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859F34-9B4C-4C7C-8D74-FD602B2A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8C1-5319-44E6-9900-F04803E6940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6391F9-0FC1-40C4-AFBA-8B6A76AEB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6814F0-8466-46E9-B319-F427A6BE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B52E-5068-4188-A2E3-3538A19F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1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DADFF-20F2-4834-9B7B-14006C8EB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B61C4-453B-464F-A897-09DDB38F3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B618A2-BD34-40AC-BBC9-F5248E104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EA56B5-577D-4719-8455-7CE1CD9C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8C1-5319-44E6-9900-F04803E6940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9043C1-A1FA-4EA9-B58C-2388911A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602104-DF72-4F1C-ABBC-233BFACE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B52E-5068-4188-A2E3-3538A19F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82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574DD-4158-4AE9-83C8-CAC51B544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E376D1-5AA2-42F4-8DD8-0AC152635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59F506-58D9-43D4-9AA6-519FB45A2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1015E-56D0-4838-9455-E452FA9A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98C1-5319-44E6-9900-F04803E6940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DB3774-5293-472D-8163-56B8A958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9DCA27-DE31-4571-AE8D-1A2116BC4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B52E-5068-4188-A2E3-3538A19F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3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123DF-4045-4BD3-919A-75F3A83F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87D94-8410-433E-B461-092AECFC5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B99E6F-E711-40D6-9FBF-E0CB6446D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B98C1-5319-44E6-9900-F04803E6940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0C23BF-5556-4758-8468-DAA3D7930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1BFFA-CE54-4904-A0F8-9199D025D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1B52E-5068-4188-A2E3-3538A19F0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9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C3FE65-477F-4108-81B6-2591428F6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34" y="-92765"/>
            <a:ext cx="12345268" cy="695076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E8F31-131A-4F61-BCF2-6512C13FA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6278" y="2188817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b="1" i="1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здоровьесберегающая технология стретчинг для комплексного физического развития и оздоровления дошкольников</a:t>
            </a:r>
            <a:br>
              <a:rPr lang="ru-RU" sz="3600" b="1" i="1" dirty="0">
                <a:ln>
                  <a:solidFill>
                    <a:srgbClr val="4F81BD">
                      <a:lumMod val="75000"/>
                    </a:srgbClr>
                  </a:solidFill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B2ECF2A-9A26-4D3F-90D7-DB756E5B9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6278" y="331726"/>
            <a:ext cx="9144000" cy="165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казенное дошкольное образовательное учреждения </a:t>
            </a: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«Детский сад общеразвивающего вида №2»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5EC6D6-46D9-4DBA-B632-2887A2DBE6D8}"/>
              </a:ext>
            </a:extLst>
          </p:cNvPr>
          <p:cNvSpPr/>
          <p:nvPr/>
        </p:nvSpPr>
        <p:spPr>
          <a:xfrm>
            <a:off x="8145462" y="5321653"/>
            <a:ext cx="37636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культуре:</a:t>
            </a:r>
          </a:p>
          <a:p>
            <a:pPr algn="r"/>
            <a:r>
              <a:rPr lang="ru-RU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Скопинцева</a:t>
            </a:r>
            <a:r>
              <a:rPr lang="ru-RU" sz="1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422611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A2B238-5BE7-4296-A26D-E34024CC3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63B0EE3-95B8-43A9-86B1-3C11AB60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0" y="0"/>
            <a:ext cx="10879347" cy="135715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glow rad="101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стретчинг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7879" y="1224952"/>
            <a:ext cx="9658709" cy="31085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      "Растяжка сопутствует нам всю жизнь. 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Рождение-это растяжка. Глубокий вдох, улыбка, любое движение тела - растяжка. Растяжка - это гибкость, гибкость - это молодость, молодость - это здоровье, активность, хорошее настроение, раскрепощённость, уверенность в себе". 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Е.И. Зуев « Волшебная сила растяжки» 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571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15B465-BB73-4250-8EDF-283C5EAE9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3AE2BBAD-6747-4974-A3D3-3EF38C544954}"/>
              </a:ext>
            </a:extLst>
          </p:cNvPr>
          <p:cNvSpPr txBox="1">
            <a:spLocks/>
          </p:cNvSpPr>
          <p:nvPr/>
        </p:nvSpPr>
        <p:spPr>
          <a:xfrm>
            <a:off x="365184" y="560718"/>
            <a:ext cx="11461629" cy="19457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методика гармоничного развития и оздоровления человека.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333F03-B488-493B-AB79-630C1B47BD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" t="-275" r="8331" b="3780"/>
          <a:stretch/>
        </p:blipFill>
        <p:spPr>
          <a:xfrm>
            <a:off x="946036" y="1304246"/>
            <a:ext cx="10299923" cy="499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492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A2B238-5BE7-4296-A26D-E34024CC3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40F90E-F711-4DD3-9D30-3224B16C9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71" y="1070112"/>
            <a:ext cx="10375858" cy="471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718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4F746E-8126-42FA-ADE3-6051681DD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-7454"/>
            <a:ext cx="12205252" cy="68654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F2AC75-658B-4D8D-AB15-2991C86DA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" y="1012021"/>
            <a:ext cx="10614991" cy="482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4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AFF95D-0898-4372-A968-D18AA48B4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9859C8-8201-435B-A6F7-53CD5B1EF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966973"/>
            <a:ext cx="11277601" cy="51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A913B0-8FB0-4185-825E-674B3D6BA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8AB83-5389-450A-8E62-09C150B16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38" y="977969"/>
            <a:ext cx="10781166" cy="490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0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C1575E-C038-4B4A-9CEA-94E53ED70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-7454"/>
            <a:ext cx="12205252" cy="68654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2EE7F2-FC26-49B2-894F-B15376610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2" y="1047129"/>
            <a:ext cx="10460565" cy="475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9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941B58-96FB-41F1-8FAA-E7D3E8D56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52925-7349-4ECE-A4C1-99E92AE0F7F3}"/>
              </a:ext>
            </a:extLst>
          </p:cNvPr>
          <p:cNvSpPr txBox="1">
            <a:spLocks/>
          </p:cNvSpPr>
          <p:nvPr/>
        </p:nvSpPr>
        <p:spPr>
          <a:xfrm>
            <a:off x="3681284" y="2955537"/>
            <a:ext cx="5377132" cy="4734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glow rad="101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</a:t>
            </a:r>
          </a:p>
        </p:txBody>
      </p:sp>
    </p:spTree>
    <p:extLst>
      <p:ext uri="{BB962C8B-B14F-4D97-AF65-F5344CB8AC3E}">
        <p14:creationId xmlns:p14="http://schemas.microsoft.com/office/powerpoint/2010/main" val="1851579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106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Современная здоровьесберегающая технология стретчинг для комплексного физического развития и оздоровления дошкольников </vt:lpstr>
      <vt:lpstr>Игровой стретчинг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здоровьесберегающая технология стретчинг для комплексного физического развития и оздоровления дошкольников</dc:title>
  <dc:creator>пользователь</dc:creator>
  <cp:lastModifiedBy>Ivan</cp:lastModifiedBy>
  <cp:revision>11</cp:revision>
  <dcterms:created xsi:type="dcterms:W3CDTF">2023-10-18T05:03:48Z</dcterms:created>
  <dcterms:modified xsi:type="dcterms:W3CDTF">2025-02-11T04:58:50Z</dcterms:modified>
</cp:coreProperties>
</file>